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59" r:id="rId6"/>
    <p:sldId id="263" r:id="rId7"/>
    <p:sldId id="264" r:id="rId8"/>
    <p:sldId id="265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7307B-5EAB-4D7F-81F4-25572CD556D8}" v="2" dt="2024-01-12T10:32:36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bjan Iqbal" userId="a9011777-f804-4ef4-bbc9-619158d915ed" providerId="ADAL" clId="{49B7307B-5EAB-4D7F-81F4-25572CD556D8}"/>
    <pc:docChg chg="undo custSel addSld modSld">
      <pc:chgData name="Arabjan Iqbal" userId="a9011777-f804-4ef4-bbc9-619158d915ed" providerId="ADAL" clId="{49B7307B-5EAB-4D7F-81F4-25572CD556D8}" dt="2024-01-12T10:38:57.868" v="593"/>
      <pc:docMkLst>
        <pc:docMk/>
      </pc:docMkLst>
      <pc:sldChg chg="addSp modSp new mod setBg setClrOvrMap">
        <pc:chgData name="Arabjan Iqbal" userId="a9011777-f804-4ef4-bbc9-619158d915ed" providerId="ADAL" clId="{49B7307B-5EAB-4D7F-81F4-25572CD556D8}" dt="2024-01-12T10:38:57.868" v="593"/>
        <pc:sldMkLst>
          <pc:docMk/>
          <pc:sldMk cId="3768862322" sldId="265"/>
        </pc:sldMkLst>
        <pc:spChg chg="mod">
          <ac:chgData name="Arabjan Iqbal" userId="a9011777-f804-4ef4-bbc9-619158d915ed" providerId="ADAL" clId="{49B7307B-5EAB-4D7F-81F4-25572CD556D8}" dt="2024-01-12T10:27:55.503" v="22" actId="26606"/>
          <ac:spMkLst>
            <pc:docMk/>
            <pc:sldMk cId="3768862322" sldId="265"/>
            <ac:spMk id="2" creationId="{07D7E201-34E3-0D6C-F35C-4948414C0A81}"/>
          </ac:spMkLst>
        </pc:spChg>
        <pc:spChg chg="mod">
          <ac:chgData name="Arabjan Iqbal" userId="a9011777-f804-4ef4-bbc9-619158d915ed" providerId="ADAL" clId="{49B7307B-5EAB-4D7F-81F4-25572CD556D8}" dt="2024-01-12T10:38:57.868" v="593"/>
          <ac:spMkLst>
            <pc:docMk/>
            <pc:sldMk cId="3768862322" sldId="265"/>
            <ac:spMk id="3" creationId="{B72A3546-08A7-80EF-6D3C-B1D5AA083E90}"/>
          </ac:spMkLst>
        </pc:spChg>
        <pc:spChg chg="add">
          <ac:chgData name="Arabjan Iqbal" userId="a9011777-f804-4ef4-bbc9-619158d915ed" providerId="ADAL" clId="{49B7307B-5EAB-4D7F-81F4-25572CD556D8}" dt="2024-01-12T10:27:55.503" v="22" actId="26606"/>
          <ac:spMkLst>
            <pc:docMk/>
            <pc:sldMk cId="3768862322" sldId="265"/>
            <ac:spMk id="8" creationId="{74CD14DB-BB81-479F-A1FC-1C75640E9F84}"/>
          </ac:spMkLst>
        </pc:spChg>
        <pc:spChg chg="add">
          <ac:chgData name="Arabjan Iqbal" userId="a9011777-f804-4ef4-bbc9-619158d915ed" providerId="ADAL" clId="{49B7307B-5EAB-4D7F-81F4-25572CD556D8}" dt="2024-01-12T10:27:55.503" v="22" actId="26606"/>
          <ac:spMkLst>
            <pc:docMk/>
            <pc:sldMk cId="3768862322" sldId="265"/>
            <ac:spMk id="10" creationId="{C943A91B-7CA7-4592-A975-73B1BF8C4C74}"/>
          </ac:spMkLst>
        </pc:spChg>
        <pc:spChg chg="add">
          <ac:chgData name="Arabjan Iqbal" userId="a9011777-f804-4ef4-bbc9-619158d915ed" providerId="ADAL" clId="{49B7307B-5EAB-4D7F-81F4-25572CD556D8}" dt="2024-01-12T10:27:55.503" v="22" actId="26606"/>
          <ac:spMkLst>
            <pc:docMk/>
            <pc:sldMk cId="3768862322" sldId="265"/>
            <ac:spMk id="12" creationId="{EC471314-E46A-414B-8D91-74880E84F187}"/>
          </ac:spMkLst>
        </pc:spChg>
        <pc:spChg chg="add">
          <ac:chgData name="Arabjan Iqbal" userId="a9011777-f804-4ef4-bbc9-619158d915ed" providerId="ADAL" clId="{49B7307B-5EAB-4D7F-81F4-25572CD556D8}" dt="2024-01-12T10:27:55.503" v="22" actId="26606"/>
          <ac:spMkLst>
            <pc:docMk/>
            <pc:sldMk cId="3768862322" sldId="265"/>
            <ac:spMk id="14" creationId="{6A681326-1C9D-44A3-A627-3871BDAE4127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svg"/><Relationship Id="rId1" Type="http://schemas.openxmlformats.org/officeDocument/2006/relationships/image" Target="../media/image8.png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.svg"/><Relationship Id="rId1" Type="http://schemas.openxmlformats.org/officeDocument/2006/relationships/image" Target="../media/image91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195AC-AF20-4FF7-91BB-F9E3DDC2D2E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09DAD8-8ECF-481C-8BFE-1FB63ACC1794}">
      <dgm:prSet/>
      <dgm:spPr/>
      <dgm:t>
        <a:bodyPr/>
        <a:lstStyle/>
        <a:p>
          <a:pPr>
            <a:defRPr cap="all"/>
          </a:pPr>
          <a:r>
            <a:rPr lang="en-GB"/>
            <a:t>Provide a Valuable Contribution to the Health and Social Care ECoNOMY </a:t>
          </a:r>
          <a:endParaRPr lang="en-US"/>
        </a:p>
      </dgm:t>
    </dgm:pt>
    <dgm:pt modelId="{A011F41D-C426-42BB-B02D-62CB96D98DCA}" type="parTrans" cxnId="{2BA3801C-4102-4784-B25B-26272FE52BDD}">
      <dgm:prSet/>
      <dgm:spPr/>
      <dgm:t>
        <a:bodyPr/>
        <a:lstStyle/>
        <a:p>
          <a:endParaRPr lang="en-US"/>
        </a:p>
      </dgm:t>
    </dgm:pt>
    <dgm:pt modelId="{853BAAC0-3C0A-468E-88E1-A4FC2F454BAD}" type="sibTrans" cxnId="{2BA3801C-4102-4784-B25B-26272FE52BDD}">
      <dgm:prSet/>
      <dgm:spPr/>
      <dgm:t>
        <a:bodyPr/>
        <a:lstStyle/>
        <a:p>
          <a:endParaRPr lang="en-US"/>
        </a:p>
      </dgm:t>
    </dgm:pt>
    <dgm:pt modelId="{9938D550-98BD-40A8-8FCF-2828916B7E21}">
      <dgm:prSet/>
      <dgm:spPr/>
      <dgm:t>
        <a:bodyPr/>
        <a:lstStyle/>
        <a:p>
          <a:pPr>
            <a:defRPr cap="all"/>
          </a:pPr>
          <a:r>
            <a:rPr lang="en-GB"/>
            <a:t>ExpErts BY EXPERIENCE with EXTENSIve KNOWLEDGE </a:t>
          </a:r>
          <a:endParaRPr lang="en-US"/>
        </a:p>
      </dgm:t>
    </dgm:pt>
    <dgm:pt modelId="{86B392E1-3724-4099-ACE7-E8A0E153C3F4}" type="parTrans" cxnId="{427C16D5-6F78-471F-A8C9-797B13B6F89A}">
      <dgm:prSet/>
      <dgm:spPr/>
      <dgm:t>
        <a:bodyPr/>
        <a:lstStyle/>
        <a:p>
          <a:endParaRPr lang="en-US"/>
        </a:p>
      </dgm:t>
    </dgm:pt>
    <dgm:pt modelId="{F3AFA0E4-9985-4718-804A-F736BB750A11}" type="sibTrans" cxnId="{427C16D5-6F78-471F-A8C9-797B13B6F89A}">
      <dgm:prSet/>
      <dgm:spPr/>
      <dgm:t>
        <a:bodyPr/>
        <a:lstStyle/>
        <a:p>
          <a:endParaRPr lang="en-US"/>
        </a:p>
      </dgm:t>
    </dgm:pt>
    <dgm:pt modelId="{A081AC25-CA8B-432F-A724-53BAD847683A}">
      <dgm:prSet/>
      <dgm:spPr/>
      <dgm:t>
        <a:bodyPr/>
        <a:lstStyle/>
        <a:p>
          <a:pPr>
            <a:defRPr cap="all"/>
          </a:pPr>
          <a:r>
            <a:rPr lang="en-GB"/>
            <a:t>SUPPORT CarerS in Their Caring ROLE </a:t>
          </a:r>
          <a:endParaRPr lang="en-US"/>
        </a:p>
      </dgm:t>
    </dgm:pt>
    <dgm:pt modelId="{DD124586-C920-4CC6-8D36-EBB8D0095CB8}" type="parTrans" cxnId="{F8592806-AF4A-42AA-8C07-170A597ACB67}">
      <dgm:prSet/>
      <dgm:spPr/>
      <dgm:t>
        <a:bodyPr/>
        <a:lstStyle/>
        <a:p>
          <a:endParaRPr lang="en-US"/>
        </a:p>
      </dgm:t>
    </dgm:pt>
    <dgm:pt modelId="{DFA9C66F-8D7D-4D1A-8601-8A7DDF4BA43D}" type="sibTrans" cxnId="{F8592806-AF4A-42AA-8C07-170A597ACB67}">
      <dgm:prSet/>
      <dgm:spPr/>
      <dgm:t>
        <a:bodyPr/>
        <a:lstStyle/>
        <a:p>
          <a:endParaRPr lang="en-US"/>
        </a:p>
      </dgm:t>
    </dgm:pt>
    <dgm:pt modelId="{E2F19406-7D95-4A7E-8314-1DF3A4DE5785}" type="pres">
      <dgm:prSet presAssocID="{97E195AC-AF20-4FF7-91BB-F9E3DDC2D2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042A97-EDBE-4D11-A124-9D1C63903F3E}" type="pres">
      <dgm:prSet presAssocID="{7D09DAD8-8ECF-481C-8BFE-1FB63ACC1794}" presName="hierRoot1" presStyleCnt="0"/>
      <dgm:spPr/>
    </dgm:pt>
    <dgm:pt modelId="{0022E4B4-FFE5-4FD7-AA15-D20BDCE44CE2}" type="pres">
      <dgm:prSet presAssocID="{7D09DAD8-8ECF-481C-8BFE-1FB63ACC1794}" presName="composite" presStyleCnt="0"/>
      <dgm:spPr/>
    </dgm:pt>
    <dgm:pt modelId="{CFC96507-3D34-477F-B7F8-398A8EB8C96D}" type="pres">
      <dgm:prSet presAssocID="{7D09DAD8-8ECF-481C-8BFE-1FB63ACC1794}" presName="background" presStyleLbl="node0" presStyleIdx="0" presStyleCnt="3"/>
      <dgm:spPr/>
    </dgm:pt>
    <dgm:pt modelId="{4397A675-ED5D-4EE1-8BC5-16713DC1DD4F}" type="pres">
      <dgm:prSet presAssocID="{7D09DAD8-8ECF-481C-8BFE-1FB63ACC1794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ABBD65-B7B3-4A3A-A542-B61B56787F0D}" type="pres">
      <dgm:prSet presAssocID="{7D09DAD8-8ECF-481C-8BFE-1FB63ACC1794}" presName="hierChild2" presStyleCnt="0"/>
      <dgm:spPr/>
    </dgm:pt>
    <dgm:pt modelId="{97438878-FCAD-4070-8818-6DA1DAEA0C23}" type="pres">
      <dgm:prSet presAssocID="{9938D550-98BD-40A8-8FCF-2828916B7E21}" presName="hierRoot1" presStyleCnt="0"/>
      <dgm:spPr/>
    </dgm:pt>
    <dgm:pt modelId="{33A89FC7-F0EF-4160-AD97-6DA5F1004856}" type="pres">
      <dgm:prSet presAssocID="{9938D550-98BD-40A8-8FCF-2828916B7E21}" presName="composite" presStyleCnt="0"/>
      <dgm:spPr/>
    </dgm:pt>
    <dgm:pt modelId="{96A3029B-DEB8-4727-9A07-C414134D03B3}" type="pres">
      <dgm:prSet presAssocID="{9938D550-98BD-40A8-8FCF-2828916B7E21}" presName="background" presStyleLbl="node0" presStyleIdx="1" presStyleCnt="3"/>
      <dgm:spPr/>
    </dgm:pt>
    <dgm:pt modelId="{111B3715-D853-42EC-A0CD-7CABBD4D8CAA}" type="pres">
      <dgm:prSet presAssocID="{9938D550-98BD-40A8-8FCF-2828916B7E21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7C926A-3E6E-489D-AEE0-F1F556B34DE2}" type="pres">
      <dgm:prSet presAssocID="{9938D550-98BD-40A8-8FCF-2828916B7E21}" presName="hierChild2" presStyleCnt="0"/>
      <dgm:spPr/>
    </dgm:pt>
    <dgm:pt modelId="{7BE5559A-21D5-47C5-92E7-0DEE2F3945E6}" type="pres">
      <dgm:prSet presAssocID="{A081AC25-CA8B-432F-A724-53BAD847683A}" presName="hierRoot1" presStyleCnt="0"/>
      <dgm:spPr/>
    </dgm:pt>
    <dgm:pt modelId="{13F6FA03-9676-4DF0-846A-9674D9300DF9}" type="pres">
      <dgm:prSet presAssocID="{A081AC25-CA8B-432F-A724-53BAD847683A}" presName="composite" presStyleCnt="0"/>
      <dgm:spPr/>
    </dgm:pt>
    <dgm:pt modelId="{59BB5455-B6CB-46E0-83A1-F4CD1F19998E}" type="pres">
      <dgm:prSet presAssocID="{A081AC25-CA8B-432F-A724-53BAD847683A}" presName="background" presStyleLbl="node0" presStyleIdx="2" presStyleCnt="3"/>
      <dgm:spPr/>
    </dgm:pt>
    <dgm:pt modelId="{00FB81B1-DE9E-483A-9516-2B77E95EFC2D}" type="pres">
      <dgm:prSet presAssocID="{A081AC25-CA8B-432F-A724-53BAD847683A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D97FCA-ADCF-4762-B905-A74497880E50}" type="pres">
      <dgm:prSet presAssocID="{A081AC25-CA8B-432F-A724-53BAD847683A}" presName="hierChild2" presStyleCnt="0"/>
      <dgm:spPr/>
    </dgm:pt>
  </dgm:ptLst>
  <dgm:cxnLst>
    <dgm:cxn modelId="{427C16D5-6F78-471F-A8C9-797B13B6F89A}" srcId="{97E195AC-AF20-4FF7-91BB-F9E3DDC2D2E9}" destId="{9938D550-98BD-40A8-8FCF-2828916B7E21}" srcOrd="1" destOrd="0" parTransId="{86B392E1-3724-4099-ACE7-E8A0E153C3F4}" sibTransId="{F3AFA0E4-9985-4718-804A-F736BB750A11}"/>
    <dgm:cxn modelId="{2BA3801C-4102-4784-B25B-26272FE52BDD}" srcId="{97E195AC-AF20-4FF7-91BB-F9E3DDC2D2E9}" destId="{7D09DAD8-8ECF-481C-8BFE-1FB63ACC1794}" srcOrd="0" destOrd="0" parTransId="{A011F41D-C426-42BB-B02D-62CB96D98DCA}" sibTransId="{853BAAC0-3C0A-468E-88E1-A4FC2F454BAD}"/>
    <dgm:cxn modelId="{6EA25990-C084-40A1-A764-8CACA6F096BE}" type="presOf" srcId="{7D09DAD8-8ECF-481C-8BFE-1FB63ACC1794}" destId="{4397A675-ED5D-4EE1-8BC5-16713DC1DD4F}" srcOrd="0" destOrd="0" presId="urn:microsoft.com/office/officeart/2005/8/layout/hierarchy1"/>
    <dgm:cxn modelId="{F8592806-AF4A-42AA-8C07-170A597ACB67}" srcId="{97E195AC-AF20-4FF7-91BB-F9E3DDC2D2E9}" destId="{A081AC25-CA8B-432F-A724-53BAD847683A}" srcOrd="2" destOrd="0" parTransId="{DD124586-C920-4CC6-8D36-EBB8D0095CB8}" sibTransId="{DFA9C66F-8D7D-4D1A-8601-8A7DDF4BA43D}"/>
    <dgm:cxn modelId="{4D94A403-C901-4C79-B359-645999994170}" type="presOf" srcId="{97E195AC-AF20-4FF7-91BB-F9E3DDC2D2E9}" destId="{E2F19406-7D95-4A7E-8314-1DF3A4DE5785}" srcOrd="0" destOrd="0" presId="urn:microsoft.com/office/officeart/2005/8/layout/hierarchy1"/>
    <dgm:cxn modelId="{07B40ED8-84BF-4D13-9BE1-E7469197F091}" type="presOf" srcId="{9938D550-98BD-40A8-8FCF-2828916B7E21}" destId="{111B3715-D853-42EC-A0CD-7CABBD4D8CAA}" srcOrd="0" destOrd="0" presId="urn:microsoft.com/office/officeart/2005/8/layout/hierarchy1"/>
    <dgm:cxn modelId="{2B878B23-D2E9-4850-A9C3-1777CFE5A6AF}" type="presOf" srcId="{A081AC25-CA8B-432F-A724-53BAD847683A}" destId="{00FB81B1-DE9E-483A-9516-2B77E95EFC2D}" srcOrd="0" destOrd="0" presId="urn:microsoft.com/office/officeart/2005/8/layout/hierarchy1"/>
    <dgm:cxn modelId="{0E8DDEA6-1A0A-4E11-BEFA-B8B81B85392C}" type="presParOf" srcId="{E2F19406-7D95-4A7E-8314-1DF3A4DE5785}" destId="{66042A97-EDBE-4D11-A124-9D1C63903F3E}" srcOrd="0" destOrd="0" presId="urn:microsoft.com/office/officeart/2005/8/layout/hierarchy1"/>
    <dgm:cxn modelId="{D6625FD7-CE78-4AF8-9F98-E6C23FAD31E0}" type="presParOf" srcId="{66042A97-EDBE-4D11-A124-9D1C63903F3E}" destId="{0022E4B4-FFE5-4FD7-AA15-D20BDCE44CE2}" srcOrd="0" destOrd="0" presId="urn:microsoft.com/office/officeart/2005/8/layout/hierarchy1"/>
    <dgm:cxn modelId="{627734D2-B7DA-498F-879C-39F64458507A}" type="presParOf" srcId="{0022E4B4-FFE5-4FD7-AA15-D20BDCE44CE2}" destId="{CFC96507-3D34-477F-B7F8-398A8EB8C96D}" srcOrd="0" destOrd="0" presId="urn:microsoft.com/office/officeart/2005/8/layout/hierarchy1"/>
    <dgm:cxn modelId="{4293E330-78D4-4462-9DC1-E59A15922FB0}" type="presParOf" srcId="{0022E4B4-FFE5-4FD7-AA15-D20BDCE44CE2}" destId="{4397A675-ED5D-4EE1-8BC5-16713DC1DD4F}" srcOrd="1" destOrd="0" presId="urn:microsoft.com/office/officeart/2005/8/layout/hierarchy1"/>
    <dgm:cxn modelId="{B93B40DD-03E6-4425-8666-F406585C09B7}" type="presParOf" srcId="{66042A97-EDBE-4D11-A124-9D1C63903F3E}" destId="{F6ABBD65-B7B3-4A3A-A542-B61B56787F0D}" srcOrd="1" destOrd="0" presId="urn:microsoft.com/office/officeart/2005/8/layout/hierarchy1"/>
    <dgm:cxn modelId="{F84A993B-9900-466A-A148-ABF09EEB56DC}" type="presParOf" srcId="{E2F19406-7D95-4A7E-8314-1DF3A4DE5785}" destId="{97438878-FCAD-4070-8818-6DA1DAEA0C23}" srcOrd="1" destOrd="0" presId="urn:microsoft.com/office/officeart/2005/8/layout/hierarchy1"/>
    <dgm:cxn modelId="{89A1262C-C490-4620-AAFE-D3963C5A457B}" type="presParOf" srcId="{97438878-FCAD-4070-8818-6DA1DAEA0C23}" destId="{33A89FC7-F0EF-4160-AD97-6DA5F1004856}" srcOrd="0" destOrd="0" presId="urn:microsoft.com/office/officeart/2005/8/layout/hierarchy1"/>
    <dgm:cxn modelId="{C32B5C71-871C-4C47-B78F-D79B73B288A4}" type="presParOf" srcId="{33A89FC7-F0EF-4160-AD97-6DA5F1004856}" destId="{96A3029B-DEB8-4727-9A07-C414134D03B3}" srcOrd="0" destOrd="0" presId="urn:microsoft.com/office/officeart/2005/8/layout/hierarchy1"/>
    <dgm:cxn modelId="{D2E70858-AD79-4A2F-9241-487BCDF654F8}" type="presParOf" srcId="{33A89FC7-F0EF-4160-AD97-6DA5F1004856}" destId="{111B3715-D853-42EC-A0CD-7CABBD4D8CAA}" srcOrd="1" destOrd="0" presId="urn:microsoft.com/office/officeart/2005/8/layout/hierarchy1"/>
    <dgm:cxn modelId="{4AD820D2-2843-4F19-98ED-5896F2FABC39}" type="presParOf" srcId="{97438878-FCAD-4070-8818-6DA1DAEA0C23}" destId="{607C926A-3E6E-489D-AEE0-F1F556B34DE2}" srcOrd="1" destOrd="0" presId="urn:microsoft.com/office/officeart/2005/8/layout/hierarchy1"/>
    <dgm:cxn modelId="{184A8E33-4B84-4D0B-82D8-750831C90391}" type="presParOf" srcId="{E2F19406-7D95-4A7E-8314-1DF3A4DE5785}" destId="{7BE5559A-21D5-47C5-92E7-0DEE2F3945E6}" srcOrd="2" destOrd="0" presId="urn:microsoft.com/office/officeart/2005/8/layout/hierarchy1"/>
    <dgm:cxn modelId="{DB23D955-043F-4B31-8F71-42AD16B2178B}" type="presParOf" srcId="{7BE5559A-21D5-47C5-92E7-0DEE2F3945E6}" destId="{13F6FA03-9676-4DF0-846A-9674D9300DF9}" srcOrd="0" destOrd="0" presId="urn:microsoft.com/office/officeart/2005/8/layout/hierarchy1"/>
    <dgm:cxn modelId="{77E7A9FD-3112-454B-8515-C255EF1EC574}" type="presParOf" srcId="{13F6FA03-9676-4DF0-846A-9674D9300DF9}" destId="{59BB5455-B6CB-46E0-83A1-F4CD1F19998E}" srcOrd="0" destOrd="0" presId="urn:microsoft.com/office/officeart/2005/8/layout/hierarchy1"/>
    <dgm:cxn modelId="{AAE98B8A-A62B-40C5-97FD-D7187C6B1C4E}" type="presParOf" srcId="{13F6FA03-9676-4DF0-846A-9674D9300DF9}" destId="{00FB81B1-DE9E-483A-9516-2B77E95EFC2D}" srcOrd="1" destOrd="0" presId="urn:microsoft.com/office/officeart/2005/8/layout/hierarchy1"/>
    <dgm:cxn modelId="{19772D47-600D-4254-B922-FC5D9B8AB8B9}" type="presParOf" srcId="{7BE5559A-21D5-47C5-92E7-0DEE2F3945E6}" destId="{26D97FCA-ADCF-4762-B905-A74497880E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497CA6-41F7-49B3-835D-4CB58009CFF0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5491B0-A113-4B5B-BDB2-5A6ABC45D6F6}">
      <dgm:prSet/>
      <dgm:spPr/>
      <dgm:t>
        <a:bodyPr/>
        <a:lstStyle/>
        <a:p>
          <a:r>
            <a:rPr lang="en-GB" dirty="0"/>
            <a:t>Eligible carers receive support through a direct payment and access services to support them in their caring role.</a:t>
          </a:r>
          <a:endParaRPr lang="en-US" dirty="0"/>
        </a:p>
      </dgm:t>
    </dgm:pt>
    <dgm:pt modelId="{F01C0340-754D-43F1-8B52-3C604119B094}" type="parTrans" cxnId="{AADEF4FE-5444-4767-ACC8-44779DA02365}">
      <dgm:prSet/>
      <dgm:spPr/>
      <dgm:t>
        <a:bodyPr/>
        <a:lstStyle/>
        <a:p>
          <a:endParaRPr lang="en-US"/>
        </a:p>
      </dgm:t>
    </dgm:pt>
    <dgm:pt modelId="{FA3042F9-37EB-410B-8D90-69DF86BEB7A3}" type="sibTrans" cxnId="{AADEF4FE-5444-4767-ACC8-44779DA02365}">
      <dgm:prSet/>
      <dgm:spPr/>
      <dgm:t>
        <a:bodyPr/>
        <a:lstStyle/>
        <a:p>
          <a:endParaRPr lang="en-US"/>
        </a:p>
      </dgm:t>
    </dgm:pt>
    <dgm:pt modelId="{EFEB6708-A6A0-4B4E-88E6-CAEFF44B82EE}">
      <dgm:prSet/>
      <dgm:spPr/>
      <dgm:t>
        <a:bodyPr/>
        <a:lstStyle/>
        <a:p>
          <a:r>
            <a:rPr lang="en-GB" dirty="0"/>
            <a:t>Develop the carers market with a view to accessing these service through personal budgets.</a:t>
          </a:r>
          <a:endParaRPr lang="en-US" dirty="0"/>
        </a:p>
      </dgm:t>
    </dgm:pt>
    <dgm:pt modelId="{7B2ADE4C-B272-4826-AD70-72DFE8B49EC3}" type="parTrans" cxnId="{1916DDF0-A67D-45FD-B665-5197ABC46F35}">
      <dgm:prSet/>
      <dgm:spPr/>
      <dgm:t>
        <a:bodyPr/>
        <a:lstStyle/>
        <a:p>
          <a:endParaRPr lang="en-US"/>
        </a:p>
      </dgm:t>
    </dgm:pt>
    <dgm:pt modelId="{26AC759A-C8B0-4435-99B1-115FC0A644D1}" type="sibTrans" cxnId="{1916DDF0-A67D-45FD-B665-5197ABC46F35}">
      <dgm:prSet/>
      <dgm:spPr/>
      <dgm:t>
        <a:bodyPr/>
        <a:lstStyle/>
        <a:p>
          <a:endParaRPr lang="en-US"/>
        </a:p>
      </dgm:t>
    </dgm:pt>
    <dgm:pt modelId="{B608E768-2951-45C9-B0A3-4802582EAFE2}">
      <dgm:prSet/>
      <dgm:spPr/>
      <dgm:t>
        <a:bodyPr/>
        <a:lstStyle/>
        <a:p>
          <a:r>
            <a:rPr lang="en-GB" dirty="0"/>
            <a:t>Legacy aspect is important in the innovation fund.</a:t>
          </a:r>
          <a:endParaRPr lang="en-US" dirty="0"/>
        </a:p>
      </dgm:t>
    </dgm:pt>
    <dgm:pt modelId="{FAE0EFA5-721B-4103-9EF3-B4517BB036B0}" type="parTrans" cxnId="{3AE2CCCF-56E1-498A-A90B-87C30F114DB2}">
      <dgm:prSet/>
      <dgm:spPr/>
      <dgm:t>
        <a:bodyPr/>
        <a:lstStyle/>
        <a:p>
          <a:endParaRPr lang="en-US"/>
        </a:p>
      </dgm:t>
    </dgm:pt>
    <dgm:pt modelId="{A0A77813-CE50-44F4-AAEB-73ADFA05B6A1}" type="sibTrans" cxnId="{3AE2CCCF-56E1-498A-A90B-87C30F114DB2}">
      <dgm:prSet/>
      <dgm:spPr/>
      <dgm:t>
        <a:bodyPr/>
        <a:lstStyle/>
        <a:p>
          <a:endParaRPr lang="en-US"/>
        </a:p>
      </dgm:t>
    </dgm:pt>
    <dgm:pt modelId="{D9D5DC8A-D90A-4C7A-94C0-95E12C741180}">
      <dgm:prSet/>
      <dgm:spPr/>
      <dgm:t>
        <a:bodyPr/>
        <a:lstStyle/>
        <a:p>
          <a:r>
            <a:rPr lang="en-US" dirty="0"/>
            <a:t>Commissioned service – delivered by Carers of Barking and Dagenham, also managing the Carers Innovation Fund.</a:t>
          </a:r>
        </a:p>
      </dgm:t>
    </dgm:pt>
    <dgm:pt modelId="{03E77ABF-2959-4752-BAE7-B50834D62EB3}" type="parTrans" cxnId="{E3B66D99-D175-49D0-8945-A8336074AF43}">
      <dgm:prSet/>
      <dgm:spPr/>
      <dgm:t>
        <a:bodyPr/>
        <a:lstStyle/>
        <a:p>
          <a:endParaRPr lang="en-GB"/>
        </a:p>
      </dgm:t>
    </dgm:pt>
    <dgm:pt modelId="{0411FC12-C5F7-42BE-91D6-691A8C4E1544}" type="sibTrans" cxnId="{E3B66D99-D175-49D0-8945-A8336074AF43}">
      <dgm:prSet/>
      <dgm:spPr/>
      <dgm:t>
        <a:bodyPr/>
        <a:lstStyle/>
        <a:p>
          <a:endParaRPr lang="en-GB"/>
        </a:p>
      </dgm:t>
    </dgm:pt>
    <dgm:pt modelId="{702D39E9-4069-44C5-9420-24F9C37C4F1A}" type="pres">
      <dgm:prSet presAssocID="{DA497CA6-41F7-49B3-835D-4CB58009CFF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E289D3-8FB5-41E8-9FAF-C1FA996CC5B1}" type="pres">
      <dgm:prSet presAssocID="{D9D5DC8A-D90A-4C7A-94C0-95E12C741180}" presName="thickLine" presStyleLbl="alignNode1" presStyleIdx="0" presStyleCnt="4"/>
      <dgm:spPr/>
    </dgm:pt>
    <dgm:pt modelId="{6334B26C-5885-4578-93CB-01EA4A5C0DBC}" type="pres">
      <dgm:prSet presAssocID="{D9D5DC8A-D90A-4C7A-94C0-95E12C741180}" presName="horz1" presStyleCnt="0"/>
      <dgm:spPr/>
    </dgm:pt>
    <dgm:pt modelId="{76BA4F28-B7CD-4DAB-BA47-F5087F46108F}" type="pres">
      <dgm:prSet presAssocID="{D9D5DC8A-D90A-4C7A-94C0-95E12C741180}" presName="tx1" presStyleLbl="revTx" presStyleIdx="0" presStyleCnt="4"/>
      <dgm:spPr/>
      <dgm:t>
        <a:bodyPr/>
        <a:lstStyle/>
        <a:p>
          <a:endParaRPr lang="en-US"/>
        </a:p>
      </dgm:t>
    </dgm:pt>
    <dgm:pt modelId="{2AFCE46E-9DE7-413E-8F5F-8DFFE7D3CD36}" type="pres">
      <dgm:prSet presAssocID="{D9D5DC8A-D90A-4C7A-94C0-95E12C741180}" presName="vert1" presStyleCnt="0"/>
      <dgm:spPr/>
    </dgm:pt>
    <dgm:pt modelId="{02FD1943-661E-4684-9E41-B871F68E6C1B}" type="pres">
      <dgm:prSet presAssocID="{805491B0-A113-4B5B-BDB2-5A6ABC45D6F6}" presName="thickLine" presStyleLbl="alignNode1" presStyleIdx="1" presStyleCnt="4"/>
      <dgm:spPr/>
    </dgm:pt>
    <dgm:pt modelId="{0B8BA837-4263-423A-BB32-1088FDE52A4E}" type="pres">
      <dgm:prSet presAssocID="{805491B0-A113-4B5B-BDB2-5A6ABC45D6F6}" presName="horz1" presStyleCnt="0"/>
      <dgm:spPr/>
    </dgm:pt>
    <dgm:pt modelId="{6222456B-A287-44EB-9FA6-A457E93F9842}" type="pres">
      <dgm:prSet presAssocID="{805491B0-A113-4B5B-BDB2-5A6ABC45D6F6}" presName="tx1" presStyleLbl="revTx" presStyleIdx="1" presStyleCnt="4"/>
      <dgm:spPr/>
      <dgm:t>
        <a:bodyPr/>
        <a:lstStyle/>
        <a:p>
          <a:endParaRPr lang="en-US"/>
        </a:p>
      </dgm:t>
    </dgm:pt>
    <dgm:pt modelId="{F766EBFC-52E8-4EA9-ACC6-CE09123A6A8F}" type="pres">
      <dgm:prSet presAssocID="{805491B0-A113-4B5B-BDB2-5A6ABC45D6F6}" presName="vert1" presStyleCnt="0"/>
      <dgm:spPr/>
    </dgm:pt>
    <dgm:pt modelId="{5C64497C-64D2-43DF-9C88-A1827510C644}" type="pres">
      <dgm:prSet presAssocID="{EFEB6708-A6A0-4B4E-88E6-CAEFF44B82EE}" presName="thickLine" presStyleLbl="alignNode1" presStyleIdx="2" presStyleCnt="4"/>
      <dgm:spPr/>
    </dgm:pt>
    <dgm:pt modelId="{5FECFF4F-324A-42A1-9E59-7FF2BC9EB748}" type="pres">
      <dgm:prSet presAssocID="{EFEB6708-A6A0-4B4E-88E6-CAEFF44B82EE}" presName="horz1" presStyleCnt="0"/>
      <dgm:spPr/>
    </dgm:pt>
    <dgm:pt modelId="{6028040E-7E81-44A3-89F0-CFC7F8E0E6BE}" type="pres">
      <dgm:prSet presAssocID="{EFEB6708-A6A0-4B4E-88E6-CAEFF44B82EE}" presName="tx1" presStyleLbl="revTx" presStyleIdx="2" presStyleCnt="4"/>
      <dgm:spPr/>
      <dgm:t>
        <a:bodyPr/>
        <a:lstStyle/>
        <a:p>
          <a:endParaRPr lang="en-US"/>
        </a:p>
      </dgm:t>
    </dgm:pt>
    <dgm:pt modelId="{8FE8871D-B69E-412D-B3A8-F44877A9BE15}" type="pres">
      <dgm:prSet presAssocID="{EFEB6708-A6A0-4B4E-88E6-CAEFF44B82EE}" presName="vert1" presStyleCnt="0"/>
      <dgm:spPr/>
    </dgm:pt>
    <dgm:pt modelId="{6762BE1A-BE1C-4477-BDDC-BF031FE03B4E}" type="pres">
      <dgm:prSet presAssocID="{B608E768-2951-45C9-B0A3-4802582EAFE2}" presName="thickLine" presStyleLbl="alignNode1" presStyleIdx="3" presStyleCnt="4"/>
      <dgm:spPr/>
    </dgm:pt>
    <dgm:pt modelId="{0BCF59DC-72A4-4A20-8017-7A793A55E28B}" type="pres">
      <dgm:prSet presAssocID="{B608E768-2951-45C9-B0A3-4802582EAFE2}" presName="horz1" presStyleCnt="0"/>
      <dgm:spPr/>
    </dgm:pt>
    <dgm:pt modelId="{66225A86-EBB1-4E69-85B9-A2BAD5C2B840}" type="pres">
      <dgm:prSet presAssocID="{B608E768-2951-45C9-B0A3-4802582EAFE2}" presName="tx1" presStyleLbl="revTx" presStyleIdx="3" presStyleCnt="4"/>
      <dgm:spPr/>
      <dgm:t>
        <a:bodyPr/>
        <a:lstStyle/>
        <a:p>
          <a:endParaRPr lang="en-US"/>
        </a:p>
      </dgm:t>
    </dgm:pt>
    <dgm:pt modelId="{5BFF82B5-D5B8-4D6F-897F-B013E8883FFE}" type="pres">
      <dgm:prSet presAssocID="{B608E768-2951-45C9-B0A3-4802582EAFE2}" presName="vert1" presStyleCnt="0"/>
      <dgm:spPr/>
    </dgm:pt>
  </dgm:ptLst>
  <dgm:cxnLst>
    <dgm:cxn modelId="{BF747084-2396-420B-9284-08187B764A40}" type="presOf" srcId="{D9D5DC8A-D90A-4C7A-94C0-95E12C741180}" destId="{76BA4F28-B7CD-4DAB-BA47-F5087F46108F}" srcOrd="0" destOrd="0" presId="urn:microsoft.com/office/officeart/2008/layout/LinedList"/>
    <dgm:cxn modelId="{1F4F43F3-5A5D-4CFD-8E90-9480394C8700}" type="presOf" srcId="{DA497CA6-41F7-49B3-835D-4CB58009CFF0}" destId="{702D39E9-4069-44C5-9420-24F9C37C4F1A}" srcOrd="0" destOrd="0" presId="urn:microsoft.com/office/officeart/2008/layout/LinedList"/>
    <dgm:cxn modelId="{1916DDF0-A67D-45FD-B665-5197ABC46F35}" srcId="{DA497CA6-41F7-49B3-835D-4CB58009CFF0}" destId="{EFEB6708-A6A0-4B4E-88E6-CAEFF44B82EE}" srcOrd="2" destOrd="0" parTransId="{7B2ADE4C-B272-4826-AD70-72DFE8B49EC3}" sibTransId="{26AC759A-C8B0-4435-99B1-115FC0A644D1}"/>
    <dgm:cxn modelId="{2A564C6F-3AD6-4C8C-9DC1-3023CC70C656}" type="presOf" srcId="{B608E768-2951-45C9-B0A3-4802582EAFE2}" destId="{66225A86-EBB1-4E69-85B9-A2BAD5C2B840}" srcOrd="0" destOrd="0" presId="urn:microsoft.com/office/officeart/2008/layout/LinedList"/>
    <dgm:cxn modelId="{AADEF4FE-5444-4767-ACC8-44779DA02365}" srcId="{DA497CA6-41F7-49B3-835D-4CB58009CFF0}" destId="{805491B0-A113-4B5B-BDB2-5A6ABC45D6F6}" srcOrd="1" destOrd="0" parTransId="{F01C0340-754D-43F1-8B52-3C604119B094}" sibTransId="{FA3042F9-37EB-410B-8D90-69DF86BEB7A3}"/>
    <dgm:cxn modelId="{3AE2CCCF-56E1-498A-A90B-87C30F114DB2}" srcId="{DA497CA6-41F7-49B3-835D-4CB58009CFF0}" destId="{B608E768-2951-45C9-B0A3-4802582EAFE2}" srcOrd="3" destOrd="0" parTransId="{FAE0EFA5-721B-4103-9EF3-B4517BB036B0}" sibTransId="{A0A77813-CE50-44F4-AAEB-73ADFA05B6A1}"/>
    <dgm:cxn modelId="{E3B66D99-D175-49D0-8945-A8336074AF43}" srcId="{DA497CA6-41F7-49B3-835D-4CB58009CFF0}" destId="{D9D5DC8A-D90A-4C7A-94C0-95E12C741180}" srcOrd="0" destOrd="0" parTransId="{03E77ABF-2959-4752-BAE7-B50834D62EB3}" sibTransId="{0411FC12-C5F7-42BE-91D6-691A8C4E1544}"/>
    <dgm:cxn modelId="{4FCB7F78-A4DE-47BF-A0F9-94156D7CBE06}" type="presOf" srcId="{805491B0-A113-4B5B-BDB2-5A6ABC45D6F6}" destId="{6222456B-A287-44EB-9FA6-A457E93F9842}" srcOrd="0" destOrd="0" presId="urn:microsoft.com/office/officeart/2008/layout/LinedList"/>
    <dgm:cxn modelId="{9B49D045-EDD2-4146-8428-1C912A593A20}" type="presOf" srcId="{EFEB6708-A6A0-4B4E-88E6-CAEFF44B82EE}" destId="{6028040E-7E81-44A3-89F0-CFC7F8E0E6BE}" srcOrd="0" destOrd="0" presId="urn:microsoft.com/office/officeart/2008/layout/LinedList"/>
    <dgm:cxn modelId="{B7051B1D-41CD-4C9D-9C60-05D7CDE30AA8}" type="presParOf" srcId="{702D39E9-4069-44C5-9420-24F9C37C4F1A}" destId="{61E289D3-8FB5-41E8-9FAF-C1FA996CC5B1}" srcOrd="0" destOrd="0" presId="urn:microsoft.com/office/officeart/2008/layout/LinedList"/>
    <dgm:cxn modelId="{31EB6490-C2D6-45EC-BBEE-23C3D2C450E1}" type="presParOf" srcId="{702D39E9-4069-44C5-9420-24F9C37C4F1A}" destId="{6334B26C-5885-4578-93CB-01EA4A5C0DBC}" srcOrd="1" destOrd="0" presId="urn:microsoft.com/office/officeart/2008/layout/LinedList"/>
    <dgm:cxn modelId="{55533823-3173-4C31-B76A-04A3F56AAD81}" type="presParOf" srcId="{6334B26C-5885-4578-93CB-01EA4A5C0DBC}" destId="{76BA4F28-B7CD-4DAB-BA47-F5087F46108F}" srcOrd="0" destOrd="0" presId="urn:microsoft.com/office/officeart/2008/layout/LinedList"/>
    <dgm:cxn modelId="{3A930C71-594B-405C-934F-F66B897CF7F6}" type="presParOf" srcId="{6334B26C-5885-4578-93CB-01EA4A5C0DBC}" destId="{2AFCE46E-9DE7-413E-8F5F-8DFFE7D3CD36}" srcOrd="1" destOrd="0" presId="urn:microsoft.com/office/officeart/2008/layout/LinedList"/>
    <dgm:cxn modelId="{38CCE87F-D92D-4E62-B536-6F8BE82A1E52}" type="presParOf" srcId="{702D39E9-4069-44C5-9420-24F9C37C4F1A}" destId="{02FD1943-661E-4684-9E41-B871F68E6C1B}" srcOrd="2" destOrd="0" presId="urn:microsoft.com/office/officeart/2008/layout/LinedList"/>
    <dgm:cxn modelId="{9946BFBE-3F1C-4BA3-8C36-51CA4E9667DA}" type="presParOf" srcId="{702D39E9-4069-44C5-9420-24F9C37C4F1A}" destId="{0B8BA837-4263-423A-BB32-1088FDE52A4E}" srcOrd="3" destOrd="0" presId="urn:microsoft.com/office/officeart/2008/layout/LinedList"/>
    <dgm:cxn modelId="{2F395945-B1EB-4540-8B84-D2BAA3E55BB4}" type="presParOf" srcId="{0B8BA837-4263-423A-BB32-1088FDE52A4E}" destId="{6222456B-A287-44EB-9FA6-A457E93F9842}" srcOrd="0" destOrd="0" presId="urn:microsoft.com/office/officeart/2008/layout/LinedList"/>
    <dgm:cxn modelId="{6E89ED80-C8B1-474D-B4B2-C3736D7AD3E4}" type="presParOf" srcId="{0B8BA837-4263-423A-BB32-1088FDE52A4E}" destId="{F766EBFC-52E8-4EA9-ACC6-CE09123A6A8F}" srcOrd="1" destOrd="0" presId="urn:microsoft.com/office/officeart/2008/layout/LinedList"/>
    <dgm:cxn modelId="{39152BA0-BF03-4DA5-94B7-92306B87132F}" type="presParOf" srcId="{702D39E9-4069-44C5-9420-24F9C37C4F1A}" destId="{5C64497C-64D2-43DF-9C88-A1827510C644}" srcOrd="4" destOrd="0" presId="urn:microsoft.com/office/officeart/2008/layout/LinedList"/>
    <dgm:cxn modelId="{B3FECB01-DCED-44E2-968C-2B1B1C6B0233}" type="presParOf" srcId="{702D39E9-4069-44C5-9420-24F9C37C4F1A}" destId="{5FECFF4F-324A-42A1-9E59-7FF2BC9EB748}" srcOrd="5" destOrd="0" presId="urn:microsoft.com/office/officeart/2008/layout/LinedList"/>
    <dgm:cxn modelId="{3C7AF819-EDF6-497D-B283-6ED97948B7B6}" type="presParOf" srcId="{5FECFF4F-324A-42A1-9E59-7FF2BC9EB748}" destId="{6028040E-7E81-44A3-89F0-CFC7F8E0E6BE}" srcOrd="0" destOrd="0" presId="urn:microsoft.com/office/officeart/2008/layout/LinedList"/>
    <dgm:cxn modelId="{AB626AB3-4975-4AAE-8599-771710C3BD09}" type="presParOf" srcId="{5FECFF4F-324A-42A1-9E59-7FF2BC9EB748}" destId="{8FE8871D-B69E-412D-B3A8-F44877A9BE15}" srcOrd="1" destOrd="0" presId="urn:microsoft.com/office/officeart/2008/layout/LinedList"/>
    <dgm:cxn modelId="{CEDA244F-8139-46E7-9636-6B60FB0E3495}" type="presParOf" srcId="{702D39E9-4069-44C5-9420-24F9C37C4F1A}" destId="{6762BE1A-BE1C-4477-BDDC-BF031FE03B4E}" srcOrd="6" destOrd="0" presId="urn:microsoft.com/office/officeart/2008/layout/LinedList"/>
    <dgm:cxn modelId="{EF120968-AE91-4CAF-9DBA-E0A1F47EDD5E}" type="presParOf" srcId="{702D39E9-4069-44C5-9420-24F9C37C4F1A}" destId="{0BCF59DC-72A4-4A20-8017-7A793A55E28B}" srcOrd="7" destOrd="0" presId="urn:microsoft.com/office/officeart/2008/layout/LinedList"/>
    <dgm:cxn modelId="{3EF2D3D3-62EB-4550-A8B5-63D4C5C371D1}" type="presParOf" srcId="{0BCF59DC-72A4-4A20-8017-7A793A55E28B}" destId="{66225A86-EBB1-4E69-85B9-A2BAD5C2B840}" srcOrd="0" destOrd="0" presId="urn:microsoft.com/office/officeart/2008/layout/LinedList"/>
    <dgm:cxn modelId="{0E360F9A-C89B-43D4-A665-EA230E59501C}" type="presParOf" srcId="{0BCF59DC-72A4-4A20-8017-7A793A55E28B}" destId="{5BFF82B5-D5B8-4D6F-897F-B013E8883F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E195AC-AF20-4FF7-91BB-F9E3DDC2D2E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7D09DAD8-8ECF-481C-8BFE-1FB63ACC179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Carers innovation fund set up to develop the carers market </a:t>
          </a:r>
          <a:endParaRPr lang="en-US"/>
        </a:p>
      </dgm:t>
    </dgm:pt>
    <dgm:pt modelId="{A011F41D-C426-42BB-B02D-62CB96D98DCA}" type="parTrans" cxnId="{2BA3801C-4102-4784-B25B-26272FE52BDD}">
      <dgm:prSet/>
      <dgm:spPr/>
      <dgm:t>
        <a:bodyPr/>
        <a:lstStyle/>
        <a:p>
          <a:endParaRPr lang="en-US"/>
        </a:p>
      </dgm:t>
    </dgm:pt>
    <dgm:pt modelId="{853BAAC0-3C0A-468E-88E1-A4FC2F454BAD}" type="sibTrans" cxnId="{2BA3801C-4102-4784-B25B-26272FE52BDD}">
      <dgm:prSet/>
      <dgm:spPr/>
      <dgm:t>
        <a:bodyPr/>
        <a:lstStyle/>
        <a:p>
          <a:endParaRPr lang="en-US"/>
        </a:p>
      </dgm:t>
    </dgm:pt>
    <dgm:pt modelId="{9938D550-98BD-40A8-8FCF-2828916B7E2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One specific fund looks at Psychological support </a:t>
          </a:r>
          <a:endParaRPr lang="en-US"/>
        </a:p>
      </dgm:t>
    </dgm:pt>
    <dgm:pt modelId="{86B392E1-3724-4099-ACE7-E8A0E153C3F4}" type="parTrans" cxnId="{427C16D5-6F78-471F-A8C9-797B13B6F89A}">
      <dgm:prSet/>
      <dgm:spPr/>
      <dgm:t>
        <a:bodyPr/>
        <a:lstStyle/>
        <a:p>
          <a:endParaRPr lang="en-US"/>
        </a:p>
      </dgm:t>
    </dgm:pt>
    <dgm:pt modelId="{F3AFA0E4-9985-4718-804A-F736BB750A11}" type="sibTrans" cxnId="{427C16D5-6F78-471F-A8C9-797B13B6F89A}">
      <dgm:prSet/>
      <dgm:spPr/>
      <dgm:t>
        <a:bodyPr/>
        <a:lstStyle/>
        <a:p>
          <a:endParaRPr lang="en-US"/>
        </a:p>
      </dgm:t>
    </dgm:pt>
    <dgm:pt modelId="{A081AC25-CA8B-432F-A724-53BAD84768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Providers invited to submit Proposals to engage Carers Locally</a:t>
          </a:r>
          <a:endParaRPr lang="en-US" dirty="0"/>
        </a:p>
      </dgm:t>
    </dgm:pt>
    <dgm:pt modelId="{DD124586-C920-4CC6-8D36-EBB8D0095CB8}" type="parTrans" cxnId="{F8592806-AF4A-42AA-8C07-170A597ACB67}">
      <dgm:prSet/>
      <dgm:spPr/>
      <dgm:t>
        <a:bodyPr/>
        <a:lstStyle/>
        <a:p>
          <a:endParaRPr lang="en-US"/>
        </a:p>
      </dgm:t>
    </dgm:pt>
    <dgm:pt modelId="{DFA9C66F-8D7D-4D1A-8601-8A7DDF4BA43D}" type="sibTrans" cxnId="{F8592806-AF4A-42AA-8C07-170A597ACB67}">
      <dgm:prSet/>
      <dgm:spPr/>
      <dgm:t>
        <a:bodyPr/>
        <a:lstStyle/>
        <a:p>
          <a:endParaRPr lang="en-US"/>
        </a:p>
      </dgm:t>
    </dgm:pt>
    <dgm:pt modelId="{521BFB45-F118-4C8E-B661-9DE07D669544}" type="pres">
      <dgm:prSet presAssocID="{97E195AC-AF20-4FF7-91BB-F9E3DDC2D2E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88412B-4219-488D-8E63-355D57050153}" type="pres">
      <dgm:prSet presAssocID="{7D09DAD8-8ECF-481C-8BFE-1FB63ACC1794}" presName="compNode" presStyleCnt="0"/>
      <dgm:spPr/>
    </dgm:pt>
    <dgm:pt modelId="{EFF2B0FF-BC08-467C-8E36-EE26113B16FB}" type="pres">
      <dgm:prSet presAssocID="{7D09DAD8-8ECF-481C-8BFE-1FB63ACC1794}" presName="iconBgRect" presStyleLbl="bgShp" presStyleIdx="0" presStyleCnt="3"/>
      <dgm:spPr/>
    </dgm:pt>
    <dgm:pt modelId="{0287E590-3856-4190-8488-B4BB46E29140}" type="pres">
      <dgm:prSet presAssocID="{7D09DAD8-8ECF-481C-8BFE-1FB63ACC17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Money"/>
        </a:ext>
      </dgm:extLst>
    </dgm:pt>
    <dgm:pt modelId="{BFF0E01B-0ADB-4DB3-9ABA-EE983733E105}" type="pres">
      <dgm:prSet presAssocID="{7D09DAD8-8ECF-481C-8BFE-1FB63ACC1794}" presName="spaceRect" presStyleCnt="0"/>
      <dgm:spPr/>
    </dgm:pt>
    <dgm:pt modelId="{CFE83A87-0F02-4A38-886E-1830FADEE235}" type="pres">
      <dgm:prSet presAssocID="{7D09DAD8-8ECF-481C-8BFE-1FB63ACC1794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E914042-BF88-47E0-89A6-F13EE1D3ED2F}" type="pres">
      <dgm:prSet presAssocID="{853BAAC0-3C0A-468E-88E1-A4FC2F454BAD}" presName="sibTrans" presStyleCnt="0"/>
      <dgm:spPr/>
    </dgm:pt>
    <dgm:pt modelId="{E5F2332A-46DE-43AD-8A76-AE0E90A17F2C}" type="pres">
      <dgm:prSet presAssocID="{9938D550-98BD-40A8-8FCF-2828916B7E21}" presName="compNode" presStyleCnt="0"/>
      <dgm:spPr/>
    </dgm:pt>
    <dgm:pt modelId="{01B267CA-7878-439D-80BB-F052B2FF037F}" type="pres">
      <dgm:prSet presAssocID="{9938D550-98BD-40A8-8FCF-2828916B7E21}" presName="iconBgRect" presStyleLbl="bgShp" presStyleIdx="1" presStyleCnt="3"/>
      <dgm:spPr/>
    </dgm:pt>
    <dgm:pt modelId="{A793D63E-6D3D-430A-85C0-564022972A93}" type="pres">
      <dgm:prSet presAssocID="{9938D550-98BD-40A8-8FCF-2828916B7E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Brain in head"/>
        </a:ext>
      </dgm:extLst>
    </dgm:pt>
    <dgm:pt modelId="{1D3A1EBF-AFBC-4748-9D92-BC05FD21C81D}" type="pres">
      <dgm:prSet presAssocID="{9938D550-98BD-40A8-8FCF-2828916B7E21}" presName="spaceRect" presStyleCnt="0"/>
      <dgm:spPr/>
    </dgm:pt>
    <dgm:pt modelId="{3B23B0C7-2906-4877-92C1-9D42B9D4CCD1}" type="pres">
      <dgm:prSet presAssocID="{9938D550-98BD-40A8-8FCF-2828916B7E21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B5EB4E0-D3F6-4C48-BDDB-16197E1F0A89}" type="pres">
      <dgm:prSet presAssocID="{F3AFA0E4-9985-4718-804A-F736BB750A11}" presName="sibTrans" presStyleCnt="0"/>
      <dgm:spPr/>
    </dgm:pt>
    <dgm:pt modelId="{EAFBB117-7B0B-4D88-8F05-1003A587A507}" type="pres">
      <dgm:prSet presAssocID="{A081AC25-CA8B-432F-A724-53BAD847683A}" presName="compNode" presStyleCnt="0"/>
      <dgm:spPr/>
    </dgm:pt>
    <dgm:pt modelId="{64C19A0A-400D-4A19-B8D3-090993567316}" type="pres">
      <dgm:prSet presAssocID="{A081AC25-CA8B-432F-A724-53BAD847683A}" presName="iconBgRect" presStyleLbl="bgShp" presStyleIdx="2" presStyleCnt="3"/>
      <dgm:spPr/>
    </dgm:pt>
    <dgm:pt modelId="{9AB29AD8-57EC-43A8-81DA-6DBC15D361FE}" type="pres">
      <dgm:prSet presAssocID="{A081AC25-CA8B-432F-A724-53BAD84768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Help"/>
        </a:ext>
      </dgm:extLst>
    </dgm:pt>
    <dgm:pt modelId="{4107F5AF-B553-43AE-8113-4B4CC9E44125}" type="pres">
      <dgm:prSet presAssocID="{A081AC25-CA8B-432F-A724-53BAD847683A}" presName="spaceRect" presStyleCnt="0"/>
      <dgm:spPr/>
    </dgm:pt>
    <dgm:pt modelId="{A78D9D73-673E-49A1-B724-619794FD1646}" type="pres">
      <dgm:prSet presAssocID="{A081AC25-CA8B-432F-A724-53BAD847683A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23D76D-3E20-46F3-BDE8-8AFD5B8F5991}" type="presOf" srcId="{97E195AC-AF20-4FF7-91BB-F9E3DDC2D2E9}" destId="{521BFB45-F118-4C8E-B661-9DE07D669544}" srcOrd="0" destOrd="0" presId="urn:microsoft.com/office/officeart/2018/5/layout/IconCircleLabelList"/>
    <dgm:cxn modelId="{5ED13152-8177-4F39-A7FC-EBAC3EE83C8B}" type="presOf" srcId="{7D09DAD8-8ECF-481C-8BFE-1FB63ACC1794}" destId="{CFE83A87-0F02-4A38-886E-1830FADEE235}" srcOrd="0" destOrd="0" presId="urn:microsoft.com/office/officeart/2018/5/layout/IconCircleLabelList"/>
    <dgm:cxn modelId="{427C16D5-6F78-471F-A8C9-797B13B6F89A}" srcId="{97E195AC-AF20-4FF7-91BB-F9E3DDC2D2E9}" destId="{9938D550-98BD-40A8-8FCF-2828916B7E21}" srcOrd="1" destOrd="0" parTransId="{86B392E1-3724-4099-ACE7-E8A0E153C3F4}" sibTransId="{F3AFA0E4-9985-4718-804A-F736BB750A11}"/>
    <dgm:cxn modelId="{2BA3801C-4102-4784-B25B-26272FE52BDD}" srcId="{97E195AC-AF20-4FF7-91BB-F9E3DDC2D2E9}" destId="{7D09DAD8-8ECF-481C-8BFE-1FB63ACC1794}" srcOrd="0" destOrd="0" parTransId="{A011F41D-C426-42BB-B02D-62CB96D98DCA}" sibTransId="{853BAAC0-3C0A-468E-88E1-A4FC2F454BAD}"/>
    <dgm:cxn modelId="{F8592806-AF4A-42AA-8C07-170A597ACB67}" srcId="{97E195AC-AF20-4FF7-91BB-F9E3DDC2D2E9}" destId="{A081AC25-CA8B-432F-A724-53BAD847683A}" srcOrd="2" destOrd="0" parTransId="{DD124586-C920-4CC6-8D36-EBB8D0095CB8}" sibTransId="{DFA9C66F-8D7D-4D1A-8601-8A7DDF4BA43D}"/>
    <dgm:cxn modelId="{C65FE828-6106-4CB5-8E6D-6996C0428AC2}" type="presOf" srcId="{A081AC25-CA8B-432F-A724-53BAD847683A}" destId="{A78D9D73-673E-49A1-B724-619794FD1646}" srcOrd="0" destOrd="0" presId="urn:microsoft.com/office/officeart/2018/5/layout/IconCircleLabelList"/>
    <dgm:cxn modelId="{F6C2FB7E-CB30-4461-A16A-971872CF9B75}" type="presOf" srcId="{9938D550-98BD-40A8-8FCF-2828916B7E21}" destId="{3B23B0C7-2906-4877-92C1-9D42B9D4CCD1}" srcOrd="0" destOrd="0" presId="urn:microsoft.com/office/officeart/2018/5/layout/IconCircleLabelList"/>
    <dgm:cxn modelId="{AF5BE5A6-411A-4C98-8E55-320ECC6358C3}" type="presParOf" srcId="{521BFB45-F118-4C8E-B661-9DE07D669544}" destId="{5488412B-4219-488D-8E63-355D57050153}" srcOrd="0" destOrd="0" presId="urn:microsoft.com/office/officeart/2018/5/layout/IconCircleLabelList"/>
    <dgm:cxn modelId="{9B124D9C-97C3-4008-9B51-D7772C53E763}" type="presParOf" srcId="{5488412B-4219-488D-8E63-355D57050153}" destId="{EFF2B0FF-BC08-467C-8E36-EE26113B16FB}" srcOrd="0" destOrd="0" presId="urn:microsoft.com/office/officeart/2018/5/layout/IconCircleLabelList"/>
    <dgm:cxn modelId="{18CBDF25-FBF1-4C95-B878-31F4CF5164A8}" type="presParOf" srcId="{5488412B-4219-488D-8E63-355D57050153}" destId="{0287E590-3856-4190-8488-B4BB46E29140}" srcOrd="1" destOrd="0" presId="urn:microsoft.com/office/officeart/2018/5/layout/IconCircleLabelList"/>
    <dgm:cxn modelId="{0A93AA06-845A-4DDE-BD1F-8308568640B3}" type="presParOf" srcId="{5488412B-4219-488D-8E63-355D57050153}" destId="{BFF0E01B-0ADB-4DB3-9ABA-EE983733E105}" srcOrd="2" destOrd="0" presId="urn:microsoft.com/office/officeart/2018/5/layout/IconCircleLabelList"/>
    <dgm:cxn modelId="{B82D10B2-54E5-44E3-A8C6-D08059E9FD2C}" type="presParOf" srcId="{5488412B-4219-488D-8E63-355D57050153}" destId="{CFE83A87-0F02-4A38-886E-1830FADEE235}" srcOrd="3" destOrd="0" presId="urn:microsoft.com/office/officeart/2018/5/layout/IconCircleLabelList"/>
    <dgm:cxn modelId="{F1FF1F1D-A66A-4B56-970D-42691C38CBC4}" type="presParOf" srcId="{521BFB45-F118-4C8E-B661-9DE07D669544}" destId="{3E914042-BF88-47E0-89A6-F13EE1D3ED2F}" srcOrd="1" destOrd="0" presId="urn:microsoft.com/office/officeart/2018/5/layout/IconCircleLabelList"/>
    <dgm:cxn modelId="{CA5B43C6-82E0-45CC-833E-1B3E12270E52}" type="presParOf" srcId="{521BFB45-F118-4C8E-B661-9DE07D669544}" destId="{E5F2332A-46DE-43AD-8A76-AE0E90A17F2C}" srcOrd="2" destOrd="0" presId="urn:microsoft.com/office/officeart/2018/5/layout/IconCircleLabelList"/>
    <dgm:cxn modelId="{BC664E62-C5F0-4C77-950A-E0AA05973913}" type="presParOf" srcId="{E5F2332A-46DE-43AD-8A76-AE0E90A17F2C}" destId="{01B267CA-7878-439D-80BB-F052B2FF037F}" srcOrd="0" destOrd="0" presId="urn:microsoft.com/office/officeart/2018/5/layout/IconCircleLabelList"/>
    <dgm:cxn modelId="{C47FE0BC-BDFC-43F1-B2B1-4A74CD1E0278}" type="presParOf" srcId="{E5F2332A-46DE-43AD-8A76-AE0E90A17F2C}" destId="{A793D63E-6D3D-430A-85C0-564022972A93}" srcOrd="1" destOrd="0" presId="urn:microsoft.com/office/officeart/2018/5/layout/IconCircleLabelList"/>
    <dgm:cxn modelId="{2E71C695-2BD0-43C6-99B2-1A5CA1B42B33}" type="presParOf" srcId="{E5F2332A-46DE-43AD-8A76-AE0E90A17F2C}" destId="{1D3A1EBF-AFBC-4748-9D92-BC05FD21C81D}" srcOrd="2" destOrd="0" presId="urn:microsoft.com/office/officeart/2018/5/layout/IconCircleLabelList"/>
    <dgm:cxn modelId="{EA69DCC3-D36F-4E82-896A-6E412F5BD7BB}" type="presParOf" srcId="{E5F2332A-46DE-43AD-8A76-AE0E90A17F2C}" destId="{3B23B0C7-2906-4877-92C1-9D42B9D4CCD1}" srcOrd="3" destOrd="0" presId="urn:microsoft.com/office/officeart/2018/5/layout/IconCircleLabelList"/>
    <dgm:cxn modelId="{62DA5453-E995-4BB5-873D-B1DA422A4EE4}" type="presParOf" srcId="{521BFB45-F118-4C8E-B661-9DE07D669544}" destId="{3B5EB4E0-D3F6-4C48-BDDB-16197E1F0A89}" srcOrd="3" destOrd="0" presId="urn:microsoft.com/office/officeart/2018/5/layout/IconCircleLabelList"/>
    <dgm:cxn modelId="{9EAA10DA-83F6-4563-A050-3E1C1BA8135A}" type="presParOf" srcId="{521BFB45-F118-4C8E-B661-9DE07D669544}" destId="{EAFBB117-7B0B-4D88-8F05-1003A587A507}" srcOrd="4" destOrd="0" presId="urn:microsoft.com/office/officeart/2018/5/layout/IconCircleLabelList"/>
    <dgm:cxn modelId="{B4158D4E-9597-40A2-B7A2-AD67C2914478}" type="presParOf" srcId="{EAFBB117-7B0B-4D88-8F05-1003A587A507}" destId="{64C19A0A-400D-4A19-B8D3-090993567316}" srcOrd="0" destOrd="0" presId="urn:microsoft.com/office/officeart/2018/5/layout/IconCircleLabelList"/>
    <dgm:cxn modelId="{9438071C-A879-446E-A1C1-EDCE39F6C8B7}" type="presParOf" srcId="{EAFBB117-7B0B-4D88-8F05-1003A587A507}" destId="{9AB29AD8-57EC-43A8-81DA-6DBC15D361FE}" srcOrd="1" destOrd="0" presId="urn:microsoft.com/office/officeart/2018/5/layout/IconCircleLabelList"/>
    <dgm:cxn modelId="{F28C5F09-C25F-41D0-A5A7-F624FA6675CB}" type="presParOf" srcId="{EAFBB117-7B0B-4D88-8F05-1003A587A507}" destId="{4107F5AF-B553-43AE-8113-4B4CC9E44125}" srcOrd="2" destOrd="0" presId="urn:microsoft.com/office/officeart/2018/5/layout/IconCircleLabelList"/>
    <dgm:cxn modelId="{54519BD3-B40B-45ED-ACB6-AA17ED342D29}" type="presParOf" srcId="{EAFBB117-7B0B-4D88-8F05-1003A587A507}" destId="{A78D9D73-673E-49A1-B724-619794FD164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96507-3D34-477F-B7F8-398A8EB8C96D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7A675-ED5D-4EE1-8BC5-16713DC1DD4F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100" kern="1200"/>
            <a:t>Provide a Valuable Contribution to the Health and Social Care ECoNOMY </a:t>
          </a:r>
          <a:endParaRPr lang="en-US" sz="2100" kern="1200"/>
        </a:p>
      </dsp:txBody>
      <dsp:txXfrm>
        <a:off x="397472" y="947936"/>
        <a:ext cx="2950338" cy="1831860"/>
      </dsp:txXfrm>
    </dsp:sp>
    <dsp:sp modelId="{96A3029B-DEB8-4727-9A07-C414134D03B3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B3715-D853-42EC-A0CD-7CABBD4D8CAA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100" kern="1200"/>
            <a:t>ExpErts BY EXPERIENCE with EXTENSIve KNOWLEDGE </a:t>
          </a:r>
          <a:endParaRPr lang="en-US" sz="2100" kern="1200"/>
        </a:p>
      </dsp:txBody>
      <dsp:txXfrm>
        <a:off x="4142755" y="947936"/>
        <a:ext cx="2950338" cy="1831860"/>
      </dsp:txXfrm>
    </dsp:sp>
    <dsp:sp modelId="{59BB5455-B6CB-46E0-83A1-F4CD1F19998E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B81B1-DE9E-483A-9516-2B77E95EFC2D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100" kern="1200"/>
            <a:t>SUPPORT CarerS in Their Caring ROLE </a:t>
          </a:r>
          <a:endParaRPr lang="en-US" sz="2100" kern="1200"/>
        </a:p>
      </dsp:txBody>
      <dsp:txXfrm>
        <a:off x="7888039" y="947936"/>
        <a:ext cx="2950338" cy="1831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289D3-8FB5-41E8-9FAF-C1FA996CC5B1}">
      <dsp:nvSpPr>
        <dsp:cNvPr id="0" name=""/>
        <dsp:cNvSpPr/>
      </dsp:nvSpPr>
      <dsp:spPr>
        <a:xfrm>
          <a:off x="0" y="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BA4F28-B7CD-4DAB-BA47-F5087F46108F}">
      <dsp:nvSpPr>
        <dsp:cNvPr id="0" name=""/>
        <dsp:cNvSpPr/>
      </dsp:nvSpPr>
      <dsp:spPr>
        <a:xfrm>
          <a:off x="0" y="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Commissioned service – delivered by Carers of Barking and Dagenham, also managing the Carers Innovation Fund.</a:t>
          </a:r>
        </a:p>
      </dsp:txBody>
      <dsp:txXfrm>
        <a:off x="0" y="0"/>
        <a:ext cx="6496050" cy="1143000"/>
      </dsp:txXfrm>
    </dsp:sp>
    <dsp:sp modelId="{02FD1943-661E-4684-9E41-B871F68E6C1B}">
      <dsp:nvSpPr>
        <dsp:cNvPr id="0" name=""/>
        <dsp:cNvSpPr/>
      </dsp:nvSpPr>
      <dsp:spPr>
        <a:xfrm>
          <a:off x="0" y="1143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451605"/>
                <a:satOff val="-2211"/>
                <a:lumOff val="1242"/>
                <a:alphaOff val="0"/>
                <a:tint val="98000"/>
                <a:lumMod val="114000"/>
              </a:schemeClr>
            </a:gs>
            <a:gs pos="100000">
              <a:schemeClr val="accent2">
                <a:hueOff val="451605"/>
                <a:satOff val="-2211"/>
                <a:lumOff val="124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51605"/>
              <a:satOff val="-2211"/>
              <a:lumOff val="124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2456B-A287-44EB-9FA6-A457E93F9842}">
      <dsp:nvSpPr>
        <dsp:cNvPr id="0" name=""/>
        <dsp:cNvSpPr/>
      </dsp:nvSpPr>
      <dsp:spPr>
        <a:xfrm>
          <a:off x="0" y="1143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Eligible carers receive support through a direct payment and access services to support them in their caring role.</a:t>
          </a:r>
          <a:endParaRPr lang="en-US" sz="2300" kern="1200" dirty="0"/>
        </a:p>
      </dsp:txBody>
      <dsp:txXfrm>
        <a:off x="0" y="1143000"/>
        <a:ext cx="6496050" cy="1143000"/>
      </dsp:txXfrm>
    </dsp:sp>
    <dsp:sp modelId="{5C64497C-64D2-43DF-9C88-A1827510C644}">
      <dsp:nvSpPr>
        <dsp:cNvPr id="0" name=""/>
        <dsp:cNvSpPr/>
      </dsp:nvSpPr>
      <dsp:spPr>
        <a:xfrm>
          <a:off x="0" y="2286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903209"/>
                <a:satOff val="-4421"/>
                <a:lumOff val="2483"/>
                <a:alphaOff val="0"/>
                <a:tint val="98000"/>
                <a:lumMod val="114000"/>
              </a:schemeClr>
            </a:gs>
            <a:gs pos="100000">
              <a:schemeClr val="accent2">
                <a:hueOff val="903209"/>
                <a:satOff val="-4421"/>
                <a:lumOff val="248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903209"/>
              <a:satOff val="-4421"/>
              <a:lumOff val="248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8040E-7E81-44A3-89F0-CFC7F8E0E6BE}">
      <dsp:nvSpPr>
        <dsp:cNvPr id="0" name=""/>
        <dsp:cNvSpPr/>
      </dsp:nvSpPr>
      <dsp:spPr>
        <a:xfrm>
          <a:off x="0" y="2286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Develop the carers market with a view to accessing these service through personal budgets.</a:t>
          </a:r>
          <a:endParaRPr lang="en-US" sz="2300" kern="1200" dirty="0"/>
        </a:p>
      </dsp:txBody>
      <dsp:txXfrm>
        <a:off x="0" y="2286000"/>
        <a:ext cx="6496050" cy="1143000"/>
      </dsp:txXfrm>
    </dsp:sp>
    <dsp:sp modelId="{6762BE1A-BE1C-4477-BDDC-BF031FE03B4E}">
      <dsp:nvSpPr>
        <dsp:cNvPr id="0" name=""/>
        <dsp:cNvSpPr/>
      </dsp:nvSpPr>
      <dsp:spPr>
        <a:xfrm>
          <a:off x="0" y="3429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225A86-EBB1-4E69-85B9-A2BAD5C2B840}">
      <dsp:nvSpPr>
        <dsp:cNvPr id="0" name=""/>
        <dsp:cNvSpPr/>
      </dsp:nvSpPr>
      <dsp:spPr>
        <a:xfrm>
          <a:off x="0" y="3429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Legacy aspect is important in the innovation fund.</a:t>
          </a:r>
          <a:endParaRPr lang="en-US" sz="2300" kern="1200" dirty="0"/>
        </a:p>
      </dsp:txBody>
      <dsp:txXfrm>
        <a:off x="0" y="3429000"/>
        <a:ext cx="6496050" cy="114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2B0FF-BC08-467C-8E36-EE26113B16FB}">
      <dsp:nvSpPr>
        <dsp:cNvPr id="0" name=""/>
        <dsp:cNvSpPr/>
      </dsp:nvSpPr>
      <dsp:spPr>
        <a:xfrm>
          <a:off x="702434" y="59638"/>
          <a:ext cx="1955812" cy="1955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7E590-3856-4190-8488-B4BB46E29140}">
      <dsp:nvSpPr>
        <dsp:cNvPr id="0" name=""/>
        <dsp:cNvSpPr/>
      </dsp:nvSpPr>
      <dsp:spPr>
        <a:xfrm>
          <a:off x="1119247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83A87-0F02-4A38-886E-1830FADEE235}">
      <dsp:nvSpPr>
        <dsp:cNvPr id="0" name=""/>
        <dsp:cNvSpPr/>
      </dsp:nvSpPr>
      <dsp:spPr>
        <a:xfrm>
          <a:off x="77216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Carers innovation fund set up to develop the carers market </a:t>
          </a:r>
          <a:endParaRPr lang="en-US" sz="1500" kern="1200"/>
        </a:p>
      </dsp:txBody>
      <dsp:txXfrm>
        <a:off x="77216" y="2624638"/>
        <a:ext cx="3206250" cy="720000"/>
      </dsp:txXfrm>
    </dsp:sp>
    <dsp:sp modelId="{01B267CA-7878-439D-80BB-F052B2FF037F}">
      <dsp:nvSpPr>
        <dsp:cNvPr id="0" name=""/>
        <dsp:cNvSpPr/>
      </dsp:nvSpPr>
      <dsp:spPr>
        <a:xfrm>
          <a:off x="4469778" y="59638"/>
          <a:ext cx="1955812" cy="1955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3D63E-6D3D-430A-85C0-564022972A93}">
      <dsp:nvSpPr>
        <dsp:cNvPr id="0" name=""/>
        <dsp:cNvSpPr/>
      </dsp:nvSpPr>
      <dsp:spPr>
        <a:xfrm>
          <a:off x="4886591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3B0C7-2906-4877-92C1-9D42B9D4CCD1}">
      <dsp:nvSpPr>
        <dsp:cNvPr id="0" name=""/>
        <dsp:cNvSpPr/>
      </dsp:nvSpPr>
      <dsp:spPr>
        <a:xfrm>
          <a:off x="3844559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/>
            <a:t>One specific fund looks at Psychological support </a:t>
          </a:r>
          <a:endParaRPr lang="en-US" sz="1500" kern="1200"/>
        </a:p>
      </dsp:txBody>
      <dsp:txXfrm>
        <a:off x="3844559" y="2624638"/>
        <a:ext cx="3206250" cy="720000"/>
      </dsp:txXfrm>
    </dsp:sp>
    <dsp:sp modelId="{64C19A0A-400D-4A19-B8D3-090993567316}">
      <dsp:nvSpPr>
        <dsp:cNvPr id="0" name=""/>
        <dsp:cNvSpPr/>
      </dsp:nvSpPr>
      <dsp:spPr>
        <a:xfrm>
          <a:off x="8237122" y="59638"/>
          <a:ext cx="1955812" cy="1955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29AD8-57EC-43A8-81DA-6DBC15D361FE}">
      <dsp:nvSpPr>
        <dsp:cNvPr id="0" name=""/>
        <dsp:cNvSpPr/>
      </dsp:nvSpPr>
      <dsp:spPr>
        <a:xfrm>
          <a:off x="8653935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D9D73-673E-49A1-B724-619794FD1646}">
      <dsp:nvSpPr>
        <dsp:cNvPr id="0" name=""/>
        <dsp:cNvSpPr/>
      </dsp:nvSpPr>
      <dsp:spPr>
        <a:xfrm>
          <a:off x="7611903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dirty="0"/>
            <a:t>Providers invited to submit Proposals to engage Carers Locally</a:t>
          </a:r>
          <a:endParaRPr lang="en-US" sz="1500" kern="1200" dirty="0"/>
        </a:p>
      </dsp:txBody>
      <dsp:txXfrm>
        <a:off x="7611903" y="2624638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332A5-A560-4D66-A45C-28FD6F1B5D1F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DA17-C737-4175-AED4-DFA475312B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458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Lot 2 for £11,000 open to any kind submission that delivers on the Carers Charter and engages carers locally.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8DA17-C737-4175-AED4-DFA475312B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178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recent SACE survey has been carried out and the data is awaiting publication.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8DA17-C737-4175-AED4-DFA475312B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923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428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802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844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637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9194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3397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6640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3132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694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346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183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778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438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534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070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541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344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E4F49AA-86B1-4983-BDD7-38DDFCD5AF98}" type="datetimeFigureOut">
              <a:rPr lang="en-GB" smtClean="0"/>
              <a:pPr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9B4A9-BD90-424F-B7F2-B5164FF021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238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cc/carers-identification-referral-pathway-training-2363729?utm-campaign=social&amp;utm-content=attendeeshare&amp;utm-medium=discovery&amp;utm-term=odclsxcollection&amp;utm-source=cp&amp;aff=odclsxcollection" TargetMode="External"/><Relationship Id="rId7" Type="http://schemas.openxmlformats.org/officeDocument/2006/relationships/hyperlink" Target="http://www.artscommissioningtoolkit.com/" TargetMode="External"/><Relationship Id="rId2" Type="http://schemas.openxmlformats.org/officeDocument/2006/relationships/hyperlink" Target="https://modgov.lbbd.gov.uk/internet/ieIssueDetails.aspx?IId=92547&amp;PlanId=0&amp;Opt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bbd.gov.uk/adult-health-and-social-care/carers" TargetMode="External"/><Relationship Id="rId5" Type="http://schemas.openxmlformats.org/officeDocument/2006/relationships/hyperlink" Target="https://www.carerscentre.org.uk/" TargetMode="External"/><Relationship Id="rId4" Type="http://schemas.openxmlformats.org/officeDocument/2006/relationships/hyperlink" Target="https://www.lbbd.gov.uk/sites/default/files/2023-06/LBBD%20JHWS%202023-28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E2D6C6-DC7E-8DF3-1C9E-DF2623C5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3829" y="1447800"/>
            <a:ext cx="4397828" cy="3329581"/>
          </a:xfrm>
        </p:spPr>
        <p:txBody>
          <a:bodyPr>
            <a:normAutofit/>
          </a:bodyPr>
          <a:lstStyle/>
          <a:p>
            <a:r>
              <a:rPr lang="en-GB" sz="6000"/>
              <a:t>Carers Innovation Fund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11607C-75C9-970D-44CA-63F1334D2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829" y="4777380"/>
            <a:ext cx="4397828" cy="861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300"/>
              <a:t>Sue Bernie - Carers of Barking and Dagenham </a:t>
            </a:r>
          </a:p>
          <a:p>
            <a:pPr>
              <a:lnSpc>
                <a:spcPct val="90000"/>
              </a:lnSpc>
            </a:pPr>
            <a:r>
              <a:rPr lang="en-GB" sz="1300"/>
              <a:t>Arabjan Iqbal – London Borough of Barking and Dagenham</a:t>
            </a:r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xmlns="" id="{43675F28-2B3F-259D-1A20-2AA3242CD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3854" y="703489"/>
            <a:ext cx="5450557" cy="5450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60007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3403D-0834-970A-4A6D-E21227AE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xmlns="" id="{1A4525EA-D485-5565-05A7-3E170448FD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161751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69E69-192D-42AB-C0BB-F08B10D6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EBEBEB"/>
                </a:solidFill>
              </a:rPr>
              <a:t>Carers in Barking and Dagenham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7E53ECF-E912-1157-E476-AE687BE11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368340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6682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E78424C-6FD0-41F8-9CAA-5DC19C42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1C469-4E8E-9A4A-0D1C-35036DC3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GB" sz="3200">
                <a:solidFill>
                  <a:srgbClr val="F2F2F2"/>
                </a:solidFill>
              </a:rPr>
              <a:t>Current carers support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DD136760-57DC-4301-8BEA-B71AD2D13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xmlns="" id="{BDC58DEA-1307-4F44-AD47-E613D8B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C99B912D-1E4B-42AF-A2BE-CFEFEC916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xmlns="" id="{5A11E854-494F-4ED7-8BBC-0A5446538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765214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89273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9129AE-842F-A294-376E-9B5F7909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Carers Charter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0BD952E-9AD9-EA36-CD19-0392285A5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3360" y="-71120"/>
            <a:ext cx="12591591" cy="66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927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69E69-192D-42AB-C0BB-F08B10D6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EBEBEB"/>
                </a:solidFill>
              </a:rPr>
              <a:t>Carers Innovation Fund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7E53ECF-E912-1157-E476-AE687BE11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430967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32426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C6895-0590-9BE0-AE46-FCB24B3E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Census 2021- Carers Data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8EA1486-BE2F-2F46-71DB-D30585717F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5168517"/>
              </p:ext>
            </p:extLst>
          </p:nvPr>
        </p:nvGraphicFramePr>
        <p:xfrm>
          <a:off x="1266599" y="2947718"/>
          <a:ext cx="9857013" cy="345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671">
                  <a:extLst>
                    <a:ext uri="{9D8B030D-6E8A-4147-A177-3AD203B41FA5}">
                      <a16:colId xmlns:a16="http://schemas.microsoft.com/office/drawing/2014/main" xmlns="" val="580649624"/>
                    </a:ext>
                  </a:extLst>
                </a:gridCol>
                <a:gridCol w="3285671">
                  <a:extLst>
                    <a:ext uri="{9D8B030D-6E8A-4147-A177-3AD203B41FA5}">
                      <a16:colId xmlns:a16="http://schemas.microsoft.com/office/drawing/2014/main" xmlns="" val="1548736925"/>
                    </a:ext>
                  </a:extLst>
                </a:gridCol>
                <a:gridCol w="3285671">
                  <a:extLst>
                    <a:ext uri="{9D8B030D-6E8A-4147-A177-3AD203B41FA5}">
                      <a16:colId xmlns:a16="http://schemas.microsoft.com/office/drawing/2014/main" xmlns="" val="3145414099"/>
                    </a:ext>
                  </a:extLst>
                </a:gridCol>
              </a:tblGrid>
              <a:tr h="486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Unpaid care (5 categories)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Percentage of population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Number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1111918"/>
                  </a:ext>
                </a:extLst>
              </a:tr>
              <a:tr h="486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Provides 9 hours or less unpaid care a week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3533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7547630"/>
                  </a:ext>
                </a:extLst>
              </a:tr>
              <a:tr h="486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Provides 10 to 19 hours unpaid care a week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1983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87682062"/>
                  </a:ext>
                </a:extLst>
              </a:tr>
              <a:tr h="486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Provides 20 to 34 hours unpaid care a week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1827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6183953"/>
                  </a:ext>
                </a:extLst>
              </a:tr>
              <a:tr h="486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Provides 35 to 49 hours unpaid care a week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2162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16146664"/>
                  </a:ext>
                </a:extLst>
              </a:tr>
              <a:tr h="537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Provides 50 or more hours unpaid care a week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4719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518791"/>
                  </a:ext>
                </a:extLst>
              </a:tr>
              <a:tr h="486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14,224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453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4876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font">
            <a:extLst>
              <a:ext uri="{FF2B5EF4-FFF2-40B4-BE49-F238E27FC236}">
                <a16:creationId xmlns:a16="http://schemas.microsoft.com/office/drawing/2014/main" xmlns="" id="{83F4FD86-5C27-7A5B-162E-342533E679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50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7E201-34E3-0D6C-F35C-4948414C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Additional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2A3546-08A7-80EF-6D3C-B1D5AA083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Carers Charter update report –</a:t>
            </a:r>
            <a:r>
              <a:rPr lang="en-US" dirty="0">
                <a:hlinkClick r:id="rId2"/>
              </a:rPr>
              <a:t>Issue - items at meetings - Carers Charter and Action Plan Update | LBBD</a:t>
            </a:r>
            <a:r>
              <a:rPr lang="en-GB" dirty="0"/>
              <a:t> </a:t>
            </a:r>
          </a:p>
          <a:p>
            <a:r>
              <a:rPr lang="en-GB" dirty="0"/>
              <a:t>Carers Identification and Referral Training -</a:t>
            </a:r>
            <a:r>
              <a:rPr lang="en-GB" sz="2000" u="sng" dirty="0">
                <a:solidFill>
                  <a:srgbClr val="008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https://www.eventbrite.com/cc/carers-identification-referral-pathway-training-2363729?utm-campaign=social&amp;utm-content=attendeeshare&amp;utm-medium=discovery&amp;utm-term=odclsxcollection&amp;utm-source=cp&amp;aff=odclsxcollection</a:t>
            </a:r>
            <a:r>
              <a:rPr lang="en-GB" sz="2000" u="sng" dirty="0">
                <a:solidFill>
                  <a:srgbClr val="0082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GB" dirty="0"/>
              <a:t>Health and Wellbeing Strategy </a:t>
            </a:r>
            <a:r>
              <a:rPr lang="en-GB" dirty="0">
                <a:hlinkClick r:id="rId4"/>
              </a:rPr>
              <a:t>LBBD JHWS 2023-28.pdf</a:t>
            </a:r>
            <a:endParaRPr lang="en-GB" dirty="0"/>
          </a:p>
          <a:p>
            <a:r>
              <a:rPr lang="en-GB" dirty="0"/>
              <a:t>Carers of Barking and Dagenham </a:t>
            </a:r>
            <a:r>
              <a:rPr lang="en-US" dirty="0">
                <a:hlinkClick r:id="rId5"/>
              </a:rPr>
              <a:t>Welcome to Carers Centre SA Ltd | Carers of Barking and Dagenham</a:t>
            </a:r>
            <a:endParaRPr lang="en-US" dirty="0"/>
          </a:p>
          <a:p>
            <a:r>
              <a:rPr lang="en-US" dirty="0"/>
              <a:t>London Borough of Barking and Dagenham Carers  </a:t>
            </a:r>
            <a:r>
              <a:rPr lang="en-US" dirty="0" err="1">
                <a:hlinkClick r:id="rId6"/>
              </a:rPr>
              <a:t>Carers</a:t>
            </a:r>
            <a:r>
              <a:rPr lang="en-US" dirty="0">
                <a:hlinkClick r:id="rId6"/>
              </a:rPr>
              <a:t> | London Borough of Barking and Dagenham (lbbd.gov.uk)</a:t>
            </a:r>
            <a:endParaRPr lang="en-US" dirty="0"/>
          </a:p>
          <a:p>
            <a:r>
              <a:rPr lang="en-GB"/>
              <a:t>Commissioning Toolkit -</a:t>
            </a:r>
            <a:r>
              <a:rPr lang="en-GB">
                <a:hlinkClick r:id="rId7"/>
              </a:rPr>
              <a:t>Toolkit :: Home (artscommissioningtoolkit.com)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68862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xmlns="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8EBE93-EDDD-78DB-BBBC-028B74AF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BEBEB"/>
                </a:solidFill>
              </a:rPr>
              <a:t>Timetable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190431A-C133-6658-8585-E8FD670FA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0939440"/>
              </p:ext>
            </p:extLst>
          </p:nvPr>
        </p:nvGraphicFramePr>
        <p:xfrm>
          <a:off x="854001" y="2810256"/>
          <a:ext cx="10485228" cy="3699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7677">
                  <a:extLst>
                    <a:ext uri="{9D8B030D-6E8A-4147-A177-3AD203B41FA5}">
                      <a16:colId xmlns:a16="http://schemas.microsoft.com/office/drawing/2014/main" xmlns="" val="167961527"/>
                    </a:ext>
                  </a:extLst>
                </a:gridCol>
                <a:gridCol w="5077551">
                  <a:extLst>
                    <a:ext uri="{9D8B030D-6E8A-4147-A177-3AD203B41FA5}">
                      <a16:colId xmlns:a16="http://schemas.microsoft.com/office/drawing/2014/main" xmlns="" val="3471848494"/>
                    </a:ext>
                  </a:extLst>
                </a:gridCol>
              </a:tblGrid>
              <a:tr h="486326">
                <a:tc>
                  <a:txBody>
                    <a:bodyPr/>
                    <a:lstStyle/>
                    <a:p>
                      <a:r>
                        <a:rPr lang="en-GB" sz="2200"/>
                        <a:t>Description </a:t>
                      </a:r>
                    </a:p>
                  </a:txBody>
                  <a:tcPr marL="110528" marR="110528" marT="55264" marB="55264"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Date</a:t>
                      </a:r>
                    </a:p>
                  </a:txBody>
                  <a:tcPr marL="110528" marR="110528" marT="55264" marB="55264"/>
                </a:tc>
                <a:extLst>
                  <a:ext uri="{0D108BD9-81ED-4DB2-BD59-A6C34878D82A}">
                    <a16:rowId xmlns:a16="http://schemas.microsoft.com/office/drawing/2014/main" xmlns="" val="2958125239"/>
                  </a:ext>
                </a:extLst>
              </a:tr>
              <a:tr h="486326">
                <a:tc>
                  <a:txBody>
                    <a:bodyPr/>
                    <a:lstStyle/>
                    <a:p>
                      <a:r>
                        <a:rPr lang="en-GB" sz="2200"/>
                        <a:t>Market Engagement Event </a:t>
                      </a:r>
                    </a:p>
                  </a:txBody>
                  <a:tcPr marL="110528" marR="110528" marT="55264" marB="55264"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12 January 2024</a:t>
                      </a:r>
                    </a:p>
                  </a:txBody>
                  <a:tcPr marL="110528" marR="110528" marT="55264" marB="55264"/>
                </a:tc>
                <a:extLst>
                  <a:ext uri="{0D108BD9-81ED-4DB2-BD59-A6C34878D82A}">
                    <a16:rowId xmlns:a16="http://schemas.microsoft.com/office/drawing/2014/main" xmlns="" val="12000126"/>
                  </a:ext>
                </a:extLst>
              </a:tr>
              <a:tr h="486326">
                <a:tc>
                  <a:txBody>
                    <a:bodyPr/>
                    <a:lstStyle/>
                    <a:p>
                      <a:r>
                        <a:rPr lang="en-GB" sz="2200"/>
                        <a:t>Launch Carers Innovation Fund</a:t>
                      </a:r>
                    </a:p>
                  </a:txBody>
                  <a:tcPr marL="110528" marR="110528" marT="55264" marB="55264"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w/c 15 January 2024</a:t>
                      </a:r>
                    </a:p>
                  </a:txBody>
                  <a:tcPr marL="110528" marR="110528" marT="55264" marB="55264"/>
                </a:tc>
                <a:extLst>
                  <a:ext uri="{0D108BD9-81ED-4DB2-BD59-A6C34878D82A}">
                    <a16:rowId xmlns:a16="http://schemas.microsoft.com/office/drawing/2014/main" xmlns="" val="1487845191"/>
                  </a:ext>
                </a:extLst>
              </a:tr>
              <a:tr h="486326">
                <a:tc>
                  <a:txBody>
                    <a:bodyPr/>
                    <a:lstStyle/>
                    <a:p>
                      <a:r>
                        <a:rPr lang="en-GB" sz="2200"/>
                        <a:t>Deadline for completed grant submissions</a:t>
                      </a:r>
                    </a:p>
                  </a:txBody>
                  <a:tcPr marL="110528" marR="110528" marT="55264" marB="55264"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19 February 2024</a:t>
                      </a:r>
                    </a:p>
                  </a:txBody>
                  <a:tcPr marL="110528" marR="110528" marT="55264" marB="55264"/>
                </a:tc>
                <a:extLst>
                  <a:ext uri="{0D108BD9-81ED-4DB2-BD59-A6C34878D82A}">
                    <a16:rowId xmlns:a16="http://schemas.microsoft.com/office/drawing/2014/main" xmlns="" val="2720018906"/>
                  </a:ext>
                </a:extLst>
              </a:tr>
              <a:tr h="486326">
                <a:tc>
                  <a:txBody>
                    <a:bodyPr/>
                    <a:lstStyle/>
                    <a:p>
                      <a:r>
                        <a:rPr lang="en-GB" sz="2200"/>
                        <a:t>Presentation </a:t>
                      </a:r>
                    </a:p>
                  </a:txBody>
                  <a:tcPr marL="110528" marR="110528" marT="55264" marB="55264"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29 February 2024</a:t>
                      </a:r>
                    </a:p>
                  </a:txBody>
                  <a:tcPr marL="110528" marR="110528" marT="55264" marB="55264"/>
                </a:tc>
                <a:extLst>
                  <a:ext uri="{0D108BD9-81ED-4DB2-BD59-A6C34878D82A}">
                    <a16:rowId xmlns:a16="http://schemas.microsoft.com/office/drawing/2014/main" xmlns="" val="1805107039"/>
                  </a:ext>
                </a:extLst>
              </a:tr>
              <a:tr h="486326">
                <a:tc>
                  <a:txBody>
                    <a:bodyPr/>
                    <a:lstStyle/>
                    <a:p>
                      <a:r>
                        <a:rPr lang="en-GB" sz="2200"/>
                        <a:t>Funding award notifications</a:t>
                      </a:r>
                    </a:p>
                  </a:txBody>
                  <a:tcPr marL="110528" marR="110528" marT="55264" marB="55264"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w/c 11 March 2024</a:t>
                      </a:r>
                    </a:p>
                  </a:txBody>
                  <a:tcPr marL="110528" marR="110528" marT="55264" marB="55264"/>
                </a:tc>
                <a:extLst>
                  <a:ext uri="{0D108BD9-81ED-4DB2-BD59-A6C34878D82A}">
                    <a16:rowId xmlns:a16="http://schemas.microsoft.com/office/drawing/2014/main" xmlns="" val="1319566798"/>
                  </a:ext>
                </a:extLst>
              </a:tr>
              <a:tr h="486326">
                <a:tc>
                  <a:txBody>
                    <a:bodyPr/>
                    <a:lstStyle/>
                    <a:p>
                      <a:r>
                        <a:rPr lang="en-GB" sz="2200"/>
                        <a:t>Project delivery </a:t>
                      </a:r>
                    </a:p>
                  </a:txBody>
                  <a:tcPr marL="110528" marR="110528" marT="55264" marB="55264"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From April 2024</a:t>
                      </a:r>
                    </a:p>
                  </a:txBody>
                  <a:tcPr marL="110528" marR="110528" marT="55264" marB="55264"/>
                </a:tc>
                <a:extLst>
                  <a:ext uri="{0D108BD9-81ED-4DB2-BD59-A6C34878D82A}">
                    <a16:rowId xmlns:a16="http://schemas.microsoft.com/office/drawing/2014/main" xmlns="" val="2344826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9030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6014</TotalTime>
  <Words>375</Words>
  <Application>Microsoft Office PowerPoint</Application>
  <PresentationFormat>Custom</PresentationFormat>
  <Paragraphs>66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Carers Innovation Fund </vt:lpstr>
      <vt:lpstr>Carers in Barking and Dagenham</vt:lpstr>
      <vt:lpstr>Current carers support </vt:lpstr>
      <vt:lpstr>Carers Charter</vt:lpstr>
      <vt:lpstr>Carers Innovation Fund </vt:lpstr>
      <vt:lpstr>Census 2021- Carers Data </vt:lpstr>
      <vt:lpstr>Slide 7</vt:lpstr>
      <vt:lpstr>Additional Resources </vt:lpstr>
      <vt:lpstr>Timetable </vt:lpstr>
      <vt:lpstr>Questions</vt:lpstr>
    </vt:vector>
  </TitlesOfParts>
  <Company>London Borough of Barking and Dagenham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Carers Innovation Fund</dc:title>
  <dc:creator>Arabjan Iqbal</dc:creator>
  <cp:lastModifiedBy>charlotte.lambert</cp:lastModifiedBy>
  <cp:revision>2</cp:revision>
  <dcterms:created xsi:type="dcterms:W3CDTF">2024-01-04T08:56:02Z</dcterms:created>
  <dcterms:modified xsi:type="dcterms:W3CDTF">2024-01-30T21:42:07Z</dcterms:modified>
</cp:coreProperties>
</file>